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E9931-8F97-4D2C-B225-F5A462590E05}" type="datetimeFigureOut">
              <a:rPr lang="en-IN" smtClean="0"/>
              <a:t>29-09-2020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3DB13-0E48-4595-AC0C-1A8292CE5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714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00DC0-41EA-43F8-ADC8-CB248AF93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0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/>
        </p:nvGrpSpPr>
        <p:grpSpPr>
          <a:xfrm>
            <a:off x="0" y="-638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85292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296060"/>
            <a:ext cx="9175668" cy="15616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Office Mix Log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abstract background design"/>
          <p:cNvGrpSpPr/>
          <p:nvPr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0"/>
            <a:ext cx="3483864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514184"/>
            <a:ext cx="3703320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/>
        </p:nvGrpSpPr>
        <p:grpSpPr>
          <a:xfrm>
            <a:off x="4762" y="0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"/>
            <a:ext cx="8876190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/>
        </p:nvSpPr>
        <p:spPr bwMode="auto">
          <a:xfrm>
            <a:off x="6778677" y="356679"/>
            <a:ext cx="4956048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60" y="1382350"/>
            <a:ext cx="4279434" cy="68378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81982" y="2067295"/>
            <a:ext cx="3549389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10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8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8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8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8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228" y="6209375"/>
            <a:ext cx="4994007" cy="33662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4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0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5351BE71-A0E6-4D88-8DA9-8B10B9DF2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83" y="361859"/>
            <a:ext cx="2205118" cy="7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6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-1" y="0"/>
            <a:ext cx="12192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 descr="abstract background design"/>
          <p:cNvGrpSpPr/>
          <p:nvPr/>
        </p:nvGrpSpPr>
        <p:grpSpPr>
          <a:xfrm flipH="1">
            <a:off x="0" y="-638"/>
            <a:ext cx="12201526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15"/>
          <p:cNvSpPr>
            <a:spLocks/>
          </p:cNvSpPr>
          <p:nvPr/>
        </p:nvSpPr>
        <p:spPr bwMode="auto">
          <a:xfrm flipH="1"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384364"/>
            <a:ext cx="9175668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-3175" y="5486400"/>
            <a:ext cx="12204700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5620215"/>
            <a:ext cx="9175668" cy="123746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FFEE5F-65BB-4268-AC17-D19CED90FB82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8348" y="3345599"/>
            <a:ext cx="3417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Office Mix Log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3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1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A2324B0F-51F8-4CA5-B8D5-B73F8BEAC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25" y="450636"/>
            <a:ext cx="2636349" cy="8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rgbClr val="0E76BC">
                  <a:alpha val="94902"/>
                </a:srgbClr>
              </a:gs>
              <a:gs pos="66000">
                <a:srgbClr val="4E9E7E">
                  <a:alpha val="70000"/>
                </a:srgbClr>
              </a:gs>
              <a:gs pos="0">
                <a:srgbClr val="8DC63F">
                  <a:alpha val="80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0FFEE5F-65BB-4268-AC17-D19CED90FB82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921" y="2659559"/>
            <a:ext cx="7283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Workflow Solutions with Microsoft Azure and Cloud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D9C97-6D95-48B3-B46C-E49314E2385C}"/>
              </a:ext>
            </a:extLst>
          </p:cNvPr>
          <p:cNvSpPr txBox="1"/>
          <p:nvPr/>
        </p:nvSpPr>
        <p:spPr>
          <a:xfrm>
            <a:off x="304921" y="3904955"/>
            <a:ext cx="3077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Steef-Jan Wiggers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7C39CC-E371-4AB6-8F33-5DA0CED5860D}"/>
              </a:ext>
            </a:extLst>
          </p:cNvPr>
          <p:cNvSpPr/>
          <p:nvPr/>
        </p:nvSpPr>
        <p:spPr>
          <a:xfrm>
            <a:off x="5974812" y="3244334"/>
            <a:ext cx="2348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09E7E9-431C-4C82-B7B8-D1D5FE29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68" y="4514462"/>
            <a:ext cx="333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9B0CF0-F349-4A00-A5DE-DEC157769E54}"/>
              </a:ext>
            </a:extLst>
          </p:cNvPr>
          <p:cNvSpPr txBox="1"/>
          <p:nvPr/>
        </p:nvSpPr>
        <p:spPr>
          <a:xfrm>
            <a:off x="8080943" y="4514462"/>
            <a:ext cx="36753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>
                <a:ln>
                  <a:noFill/>
                </a:ln>
                <a:solidFill>
                  <a:srgbClr val="EE782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https://www.linkedin.com/in/steefjan/</a:t>
            </a:r>
            <a:endParaRPr kumimoji="0" lang="en-GB" sz="1500" b="1" i="0" u="sng" strike="noStrike" kern="1200" cap="none" spc="0" normalizeH="0" baseline="0" noProof="0" dirty="0">
              <a:ln>
                <a:noFill/>
              </a:ln>
              <a:solidFill>
                <a:srgbClr val="EE7822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CC8087D-0949-416F-B291-11F629736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22" y="2268989"/>
            <a:ext cx="2136398" cy="2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Mi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Lato</vt:lpstr>
      <vt:lpstr>Palatino Linotype</vt:lpstr>
      <vt:lpstr>Times New Roman</vt:lpstr>
      <vt:lpstr>Office Mix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 Venkatasubramanian</dc:creator>
  <cp:lastModifiedBy>Surya Venkatasubramanian</cp:lastModifiedBy>
  <cp:revision>1</cp:revision>
  <dcterms:created xsi:type="dcterms:W3CDTF">2020-09-29T10:49:42Z</dcterms:created>
  <dcterms:modified xsi:type="dcterms:W3CDTF">2020-09-29T10:50:27Z</dcterms:modified>
</cp:coreProperties>
</file>